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70" r:id="rId2"/>
    <p:sldId id="267" r:id="rId3"/>
    <p:sldId id="260" r:id="rId4"/>
    <p:sldId id="265" r:id="rId5"/>
    <p:sldId id="257" r:id="rId6"/>
    <p:sldId id="259" r:id="rId7"/>
    <p:sldId id="266" r:id="rId8"/>
    <p:sldId id="261" r:id="rId9"/>
    <p:sldId id="271" r:id="rId10"/>
    <p:sldId id="272" r:id="rId11"/>
    <p:sldId id="273" r:id="rId12"/>
    <p:sldId id="274" r:id="rId13"/>
    <p:sldId id="276" r:id="rId14"/>
    <p:sldId id="275" r:id="rId15"/>
    <p:sldId id="277" r:id="rId16"/>
    <p:sldId id="278" r:id="rId17"/>
    <p:sldId id="280" r:id="rId18"/>
    <p:sldId id="279" r:id="rId19"/>
    <p:sldId id="282" r:id="rId20"/>
    <p:sldId id="284" r:id="rId21"/>
    <p:sldId id="281" r:id="rId22"/>
    <p:sldId id="283" r:id="rId23"/>
    <p:sldId id="258" r:id="rId24"/>
    <p:sldId id="269" r:id="rId25"/>
    <p:sldId id="286" r:id="rId26"/>
    <p:sldId id="287" r:id="rId27"/>
    <p:sldId id="288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54C5F-38C8-49ED-BF74-442817A344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964AB7-D16B-4B37-81F6-6052A470A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37DC2-FFAD-48C7-A77E-A880D543D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61FB6-5964-4FBC-A487-D5E24B8D2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BA620-07F1-4439-916B-DF5E11879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766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E0E61-3234-4298-BCF4-960C62EAD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AA0B37-419E-449C-A72D-7556C155D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B511B-29FA-437D-909B-3BC06B814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043AC-8B2F-44D1-A597-D6753C7CC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8B2CC-342D-4E6A-9249-02D15AA49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240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E7B997-7E09-4BF5-9E29-338286BD7C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74E98-CDD4-4AC3-B379-9BE5B9963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14E7A-D9A2-421B-8AA1-CEB39755D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499AD-E284-4B8D-8CD4-048C7C466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7F39C-2B1A-479E-A4AF-778BE31CF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963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6070C-E18C-4CC6-8377-D825BCFC7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A54F9-7463-4C68-9EAD-0BAB9E73F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5D86F-4874-470D-8494-EE522450F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88725-86C4-4364-BC54-FF6B9870D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1A0D9-5C6E-428B-A583-B32AD7D9B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98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EE7D7-1A2C-46A7-A49C-433D1AE1F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C83D7-DF78-4885-8AE8-11C002A8A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6AEE7-F66E-4E91-B521-9ED36A9C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82906-CC68-41E4-8383-C1C89381B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C9CFC-29FE-402C-9F7C-E9203ED0D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415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D14F0-1EDF-4BC8-A432-091DC81F0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4D5A8-F34A-431E-9A41-F701674A8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15668-FDB9-42C5-9FCE-02499B7B0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F0E8C-DF1C-4681-A57D-F81DFFDF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CC096-2496-42AB-A861-A2F6C2B54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9873FE-6EE6-4377-B090-746A0D6CF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180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22777-B518-442E-BF75-203BBB1FB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F598D-09D2-4366-9412-7184E482F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3B9E8D-9D86-4E4B-A4E2-C254490F9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B75EF3-869F-474F-A537-0B834951C2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709FD6-8F52-4FD5-AA20-8F363CBC43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E8B426-A7ED-4C52-B550-B8C11504A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3ECA9A-E6EC-4B3E-A002-3D192F7A7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18ECF-0D9E-4DF1-B041-79C98BF5C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085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A6D77-9D14-4B8A-8E98-0261FF4A8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2361A0-B056-4AB5-89C8-A5F90A927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9D9E7-AAA0-458E-A807-CF71224AB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84DC4A-21C7-46D1-BBFA-55DC4657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95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A70118-48F7-46A0-BB40-FE543100A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446336-2924-4665-8DB1-D968EAF86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B4C58-591E-4D54-A5DD-DF8E78EC5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896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DCE15-DA87-4011-B416-4C92987AA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FCD1E-B8AB-4933-ABE2-766D868C6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AD613C-2728-41B8-99C1-675FC3B34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D1874-0038-4A46-8223-75A47D7B9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7A781-F0A3-4245-AAC3-B5ED914D3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A8D0CD-9B40-488C-9AE9-DE015B95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940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B7111-6ECE-4948-89FB-2B4E3E304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3CCEB7-0CD6-4847-A7C0-5E7FA8CDF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98BB4-BC9B-4CA7-AA91-3CAA870A1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941BB-BCC7-4BE9-8857-87A107E12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265EA5-0CF6-4B80-A5D5-4AB1F65D8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47980-2418-4910-A998-509B44121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26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D0D3FC-D708-48B1-82FA-833C76955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2129F-F61E-4D3A-AE59-56FD16674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27DA0-A6DF-41D6-BE76-7858D13C53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8/20/2019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B55DD-8E9F-46C4-9939-ED8AD7329A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DF1E3-2D8C-4608-B074-2E41D26D4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7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VBnaFhOEn8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45979E-6778-44CD-A95B-64BD0CE1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4227" y="1783959"/>
            <a:ext cx="5702281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Knife Skills</a:t>
            </a:r>
            <a:b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Chef John Alunni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A56A032A-ED0F-42C1-9A68-710DBF5D0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073" y="1276360"/>
            <a:ext cx="5153273" cy="296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09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FC7F1-DFBA-4DE2-BDDA-26A710373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Cutting and hand placement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38D9A-1805-4F32-9428-BBF0A0C79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06" r="11700" b="-4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FF857E-F797-4EFE-8321-00AB2A5D4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49" r="4980" b="3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0FF491-28D2-445A-B4E2-60757902F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7449" r="8458" b="-4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E6B4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902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681E1F-07F2-4B77-AB46-CAA8116D6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Hand placement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A20E6E-EED6-4E5C-900C-2BD3E9601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658" y="2426818"/>
            <a:ext cx="5191734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3B4C853-B68E-4EFB-B350-D2832AC3B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164" y="2426818"/>
            <a:ext cx="5191734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65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FB0E8C-6125-45C8-99FE-27B9DA9DE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Classic Cuts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0E4774-37B6-4B20-AA0B-279CE3B3B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794999"/>
            <a:ext cx="3425609" cy="3023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FDD787-170B-4AD0-9946-62EDFC566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729" y="1023344"/>
            <a:ext cx="3433324" cy="256641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6AAF5B-1B65-4A16-BB9A-892A17FFD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449725" y="709802"/>
            <a:ext cx="3423916" cy="323812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671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2F4CF7-520F-4D28-861E-C8ED13B80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Classic Cuts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9C56A2-9FE9-40A2-9BB4-4F8A398C7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77" r="-2" b="20071"/>
          <a:stretch/>
        </p:blipFill>
        <p:spPr>
          <a:xfrm>
            <a:off x="373468" y="321735"/>
            <a:ext cx="3566019" cy="188935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883C13-DA0A-466C-8ECF-EB18FE9EA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543" r="5110"/>
          <a:stretch/>
        </p:blipFill>
        <p:spPr>
          <a:xfrm>
            <a:off x="9170026" y="321733"/>
            <a:ext cx="1744459" cy="1890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748B8B-62E3-468D-ACD1-E8C53795DA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8" r="2" b="21939"/>
          <a:stretch/>
        </p:blipFill>
        <p:spPr>
          <a:xfrm>
            <a:off x="454722" y="2532825"/>
            <a:ext cx="3403506" cy="1801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45386F-2F86-4066-A538-403E76AE5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684" y="321733"/>
            <a:ext cx="2401587" cy="39982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8572E6-57B0-4313-9379-EE7FF886B6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70" r="-4" b="14129"/>
          <a:stretch/>
        </p:blipFill>
        <p:spPr>
          <a:xfrm>
            <a:off x="8355230" y="2532825"/>
            <a:ext cx="3367602" cy="1787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293FC0-89A4-416F-B81B-8280828895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20" b="1"/>
          <a:stretch/>
        </p:blipFill>
        <p:spPr>
          <a:xfrm>
            <a:off x="1281379" y="4641675"/>
            <a:ext cx="1750193" cy="189459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327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45AA06-5352-4299-904D-BD8B113E8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Butterfly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7FD5D1-3928-44B0-9BD0-5A0A2D91E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31" y="307731"/>
            <a:ext cx="5191734" cy="399763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84D64D-8B36-4301-BE2E-659854981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48134" y="307731"/>
            <a:ext cx="5191734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044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6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946930-A9AD-46AF-95DD-6CF65335A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45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6619C-4816-4A89-A767-58E74B996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Chopping Parsley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99CBDC-6D75-473A-8D14-C04AE29DA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308978"/>
            <a:ext cx="11496821" cy="399514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12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B2F19C-E002-42E4-8BC9-B5D50EE3F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Chopping Garlic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4374C-805F-4C02-990F-F7167DB48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987690"/>
            <a:ext cx="3425609" cy="2637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0F21CD-719F-484E-9343-279BA8717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729" y="984719"/>
            <a:ext cx="3433324" cy="264366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BA3A39-B44F-4BF5-80C8-7564EE2ED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449725" y="1010655"/>
            <a:ext cx="3423916" cy="263641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131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6" y="4577975"/>
            <a:ext cx="11482938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946AAA-1ED7-485E-9FCA-922D7C2E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25" y="4741948"/>
            <a:ext cx="10825663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Basic cuts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470915-E582-4A48-BDD9-46368027F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537" r="3" b="26380"/>
          <a:stretch/>
        </p:blipFill>
        <p:spPr>
          <a:xfrm>
            <a:off x="307840" y="321733"/>
            <a:ext cx="3793472" cy="2010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2ACCAB-FA83-4D27-AAC1-B74910D60F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20" r="1" b="20886"/>
          <a:stretch/>
        </p:blipFill>
        <p:spPr>
          <a:xfrm>
            <a:off x="4194959" y="321735"/>
            <a:ext cx="3797570" cy="2010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A5686-F1A5-4946-9D65-4BE5173671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082" b="16709"/>
          <a:stretch/>
        </p:blipFill>
        <p:spPr>
          <a:xfrm>
            <a:off x="8086176" y="321734"/>
            <a:ext cx="3797984" cy="2010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4A209-79C5-4F91-85A1-EF94EA6549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402" r="1" b="13482"/>
          <a:stretch/>
        </p:blipFill>
        <p:spPr>
          <a:xfrm>
            <a:off x="307840" y="2423723"/>
            <a:ext cx="3794760" cy="2010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4131CF-1D82-4D43-9D0E-4C874AE305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689" r="1" b="15783"/>
          <a:stretch/>
        </p:blipFill>
        <p:spPr>
          <a:xfrm>
            <a:off x="4190180" y="2422095"/>
            <a:ext cx="3794760" cy="2013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28BD65-E8FD-46D4-A001-A15BBE50D7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433" r="1" b="22858"/>
          <a:stretch/>
        </p:blipFill>
        <p:spPr>
          <a:xfrm>
            <a:off x="8093394" y="2422097"/>
            <a:ext cx="3794760" cy="201055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963" y="5694097"/>
            <a:ext cx="9144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963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441669-2E0C-4F96-A11C-C4DD703E8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Paysanne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BD37A5-AE71-4F8E-B165-F402E9F2D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5297" y="307731"/>
            <a:ext cx="6246307" cy="399763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329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line Media 7">
            <a:hlinkClick r:id="" action="ppaction://media"/>
            <a:extLst>
              <a:ext uri="{FF2B5EF4-FFF2-40B4-BE49-F238E27FC236}">
                <a16:creationId xmlns:a16="http://schemas.microsoft.com/office/drawing/2014/main" id="{2FD511AF-9F1C-4AF5-9B88-93F948E741F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44242" y="536895"/>
            <a:ext cx="8640661" cy="560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96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7796A-6800-40E2-86CD-B3D2F4184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Dicing and onion</a:t>
            </a:r>
          </a:p>
        </p:txBody>
      </p:sp>
      <p:pic>
        <p:nvPicPr>
          <p:cNvPr id="5" name="Picture 4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E3FFC999-3446-4CD7-B89F-D6A3C5A8E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31" y="307731"/>
            <a:ext cx="5174934" cy="3997637"/>
          </a:xfrm>
          <a:prstGeom prst="rect">
            <a:avLst/>
          </a:prstGeom>
        </p:spPr>
      </p:pic>
      <p:pic>
        <p:nvPicPr>
          <p:cNvPr id="4" name="Content Placeholder 3" descr="A picture containing person, man, indoor, cutting&#10;&#10;Description automatically generated">
            <a:extLst>
              <a:ext uri="{FF2B5EF4-FFF2-40B4-BE49-F238E27FC236}">
                <a16:creationId xmlns:a16="http://schemas.microsoft.com/office/drawing/2014/main" id="{B7CE2708-194A-4690-B805-A71F6848F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48134" y="307731"/>
            <a:ext cx="5191734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67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94CB9-5E22-4B04-98BE-B978602FF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Dicing and onion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6A157EB-48A4-4090-89E3-6A4C8D1E4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58" y="2426818"/>
            <a:ext cx="5191734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C9AEBB-D3DA-42A3-B13C-5ECA2BA02F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77164" y="2426818"/>
            <a:ext cx="5191734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43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80D8CC-CEE5-4F4F-807B-351FC87C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Mincing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83503F-882D-4436-B365-61CC386FD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1921" y="307731"/>
            <a:ext cx="5533059" cy="399763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628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Knife sharpening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82" y="1399007"/>
            <a:ext cx="4047843" cy="269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41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D068E4A5-E636-49D0-8F1B-01BB868297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5" r="-2" b="110"/>
          <a:stretch/>
        </p:blipFill>
        <p:spPr>
          <a:xfrm>
            <a:off x="779289" y="292608"/>
            <a:ext cx="2920375" cy="433654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2844453-8C09-430D-8B29-F53A9FE80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667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US" sz="1800" b="1"/>
              <a:t>Knife angle guide</a:t>
            </a:r>
          </a:p>
        </p:txBody>
      </p:sp>
    </p:spTree>
    <p:extLst>
      <p:ext uri="{BB962C8B-B14F-4D97-AF65-F5344CB8AC3E}">
        <p14:creationId xmlns:p14="http://schemas.microsoft.com/office/powerpoint/2010/main" val="3673579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E1DEC5-71A9-4C39-8840-0BF91EC26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Pull Through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51E2BC2-CE8C-4457-9682-AA11F5BEE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9632" y="307731"/>
            <a:ext cx="3997637" cy="39976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871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8D1B9-39A6-4D48-A04C-15ADD48C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Wet/Dry Stone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B2B872-99D0-462C-84AC-90BEC4EAF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279" r="10105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65834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BC2F78-29A8-4686-9AF3-91073FEE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Diamond Stone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3D4FB8-194A-4826-BE3B-12D659366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3265" y="307731"/>
            <a:ext cx="5650370" cy="399763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37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4216FE-AAB4-4D2F-9769-765FFF67B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Types of Steels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F5205B-5AC6-4BEF-B347-7AA31A9DC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438316"/>
            <a:ext cx="11496821" cy="37364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165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/>
              <a:t>Why are knife skills important?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D37B7-9738-4589-AD03-C438F4441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5" r="10928" b="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340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F44531-6B8B-4D6D-8C36-AD9433A1E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534" y="1803799"/>
            <a:ext cx="3368502" cy="3250402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Common Kitchen Knives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0E1E7-AEAA-481B-8CD4-F5D34C148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837" y="238265"/>
            <a:ext cx="6567054" cy="661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67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Parts of the knife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962479-230C-4695-AC8E-DC110383E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004834"/>
            <a:ext cx="10905066" cy="373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5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9D51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Be Safe!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011E18-24EF-4E28-AD7F-CD4BD64A7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980" b="-2"/>
          <a:stretch/>
        </p:blipFill>
        <p:spPr>
          <a:xfrm>
            <a:off x="327547" y="321733"/>
            <a:ext cx="7207108" cy="32268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correct knife for the task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cut away from yourself</a:t>
            </a:r>
          </a:p>
          <a:p>
            <a:r>
              <a:rPr lang="en-US" sz="2000" dirty="0">
                <a:solidFill>
                  <a:srgbClr val="FFFFFF"/>
                </a:solidFill>
              </a:rPr>
              <a:t>clean cutting board</a:t>
            </a:r>
          </a:p>
          <a:p>
            <a:r>
              <a:rPr lang="en-US" sz="2000" dirty="0">
                <a:solidFill>
                  <a:srgbClr val="FFFFFF"/>
                </a:solidFill>
              </a:rPr>
              <a:t>damp towel under cutting board</a:t>
            </a:r>
          </a:p>
          <a:p>
            <a:r>
              <a:rPr lang="en-US" sz="2000" dirty="0">
                <a:solidFill>
                  <a:srgbClr val="FFFFFF"/>
                </a:solidFill>
              </a:rPr>
              <a:t>keep knives sharp</a:t>
            </a:r>
          </a:p>
          <a:p>
            <a:r>
              <a:rPr lang="en-US" sz="2000" dirty="0">
                <a:solidFill>
                  <a:srgbClr val="FFFFFF"/>
                </a:solidFill>
              </a:rPr>
              <a:t>carrying point down, close to leg</a:t>
            </a:r>
          </a:p>
          <a:p>
            <a:r>
              <a:rPr lang="en-US" sz="2000" dirty="0">
                <a:solidFill>
                  <a:srgbClr val="FFFFFF"/>
                </a:solidFill>
              </a:rPr>
              <a:t>don’t catch a falling knife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don’t place knife in sink of water</a:t>
            </a:r>
          </a:p>
        </p:txBody>
      </p:sp>
    </p:spTree>
    <p:extLst>
      <p:ext uri="{BB962C8B-B14F-4D97-AF65-F5344CB8AC3E}">
        <p14:creationId xmlns:p14="http://schemas.microsoft.com/office/powerpoint/2010/main" val="1262408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E5AB57-30E4-4CDA-B97B-EF08E74D86E7}"/>
              </a:ext>
            </a:extLst>
          </p:cNvPr>
          <p:cNvSpPr/>
          <p:nvPr/>
        </p:nvSpPr>
        <p:spPr>
          <a:xfrm>
            <a:off x="185530" y="873997"/>
            <a:ext cx="1176793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cap="all" dirty="0">
                <a:solidFill>
                  <a:srgbClr val="000000"/>
                </a:solidFill>
                <a:latin typeface="nyt-karnak-display-130124"/>
              </a:rPr>
              <a:t>TIPS FOR YOUR GRIP</a:t>
            </a:r>
          </a:p>
          <a:p>
            <a:r>
              <a:rPr lang="en-US" sz="2800" dirty="0">
                <a:solidFill>
                  <a:srgbClr val="4D4D4D"/>
                </a:solidFill>
                <a:latin typeface="nyt-franklin"/>
              </a:rPr>
              <a:t>The best way? Handling feels safest to you. </a:t>
            </a:r>
          </a:p>
          <a:p>
            <a:r>
              <a:rPr lang="en-US" sz="2800" b="1" dirty="0">
                <a:solidFill>
                  <a:srgbClr val="4D4D4D"/>
                </a:solidFill>
                <a:latin typeface="nyt-franklin"/>
              </a:rPr>
              <a:t>A few principles to live by:</a:t>
            </a:r>
          </a:p>
          <a:p>
            <a:r>
              <a:rPr lang="en-US" sz="2800" dirty="0">
                <a:solidFill>
                  <a:srgbClr val="4D4D4D"/>
                </a:solidFill>
                <a:latin typeface="nyt-franklin"/>
              </a:rPr>
              <a:t>• The knife handle shouldn’t be held in a death grip: try to relax hands and wrists and let the blade do the cutting.</a:t>
            </a:r>
          </a:p>
          <a:p>
            <a:r>
              <a:rPr lang="en-US" sz="2800" dirty="0">
                <a:solidFill>
                  <a:srgbClr val="4D4D4D"/>
                </a:solidFill>
                <a:latin typeface="nyt-franklin"/>
              </a:rPr>
              <a:t>• Position all 10 fingers so it’s virtually impossible for the blade to cut them.</a:t>
            </a:r>
          </a:p>
          <a:p>
            <a:r>
              <a:rPr lang="en-US" sz="2800" dirty="0">
                <a:solidFill>
                  <a:srgbClr val="4D4D4D"/>
                </a:solidFill>
                <a:latin typeface="nyt-franklin"/>
              </a:rPr>
              <a:t>• The hand holding the knife should be gripping the blade as well as the handle.</a:t>
            </a:r>
          </a:p>
          <a:p>
            <a:r>
              <a:rPr lang="en-US" sz="2800" dirty="0">
                <a:solidFill>
                  <a:srgbClr val="4D4D4D"/>
                </a:solidFill>
                <a:latin typeface="nyt-franklin"/>
              </a:rPr>
              <a:t>• The knife moves in a rocking motion, from front to back, as well as up and down.</a:t>
            </a:r>
          </a:p>
          <a:p>
            <a:r>
              <a:rPr lang="en-US" sz="2800" dirty="0">
                <a:solidFill>
                  <a:srgbClr val="4D4D4D"/>
                </a:solidFill>
                <a:latin typeface="nyt-franklin"/>
              </a:rPr>
              <a:t>• The knife should be at the same height or just below your elbows, so that the whole upper body, not just the hands, can put downward pressure on the knife.</a:t>
            </a:r>
            <a:endParaRPr lang="en-US" sz="2800" b="0" i="0" dirty="0">
              <a:solidFill>
                <a:srgbClr val="4D4D4D"/>
              </a:solidFill>
              <a:effectLst/>
              <a:latin typeface="nyt-franklin"/>
            </a:endParaRPr>
          </a:p>
        </p:txBody>
      </p:sp>
    </p:spTree>
    <p:extLst>
      <p:ext uri="{BB962C8B-B14F-4D97-AF65-F5344CB8AC3E}">
        <p14:creationId xmlns:p14="http://schemas.microsoft.com/office/powerpoint/2010/main" val="2737350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32710" y="628617"/>
            <a:ext cx="3971902" cy="3028983"/>
          </a:xfrm>
        </p:spPr>
        <p:txBody>
          <a:bodyPr>
            <a:normAutofit/>
          </a:bodyPr>
          <a:lstStyle/>
          <a:p>
            <a:r>
              <a:rPr lang="en-US"/>
              <a:t>The claw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10" r="14821"/>
          <a:stretch/>
        </p:blipFill>
        <p:spPr>
          <a:xfrm>
            <a:off x="79907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308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D27B9-A056-4608-B0E5-00B24AAA8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Grips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88E350-9A2E-4020-83FA-0B07B585D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1124714"/>
            <a:ext cx="3425609" cy="2363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E67DCD-7179-4641-B579-F90F043EB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729" y="1122052"/>
            <a:ext cx="3433324" cy="236899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DC38BE9-FF45-4BE5-8AE5-483F5A23E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725" y="1143333"/>
            <a:ext cx="3423916" cy="237106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222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237</Words>
  <Application>Microsoft Office PowerPoint</Application>
  <PresentationFormat>Widescreen</PresentationFormat>
  <Paragraphs>41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nyt-franklin</vt:lpstr>
      <vt:lpstr>nyt-karnak-display-130124</vt:lpstr>
      <vt:lpstr>Office Theme</vt:lpstr>
      <vt:lpstr>Knife Skills Chef John Alunni</vt:lpstr>
      <vt:lpstr>PowerPoint Presentation</vt:lpstr>
      <vt:lpstr>Why are knife skills important?</vt:lpstr>
      <vt:lpstr>Common Kitchen Knives</vt:lpstr>
      <vt:lpstr>Parts of the knife</vt:lpstr>
      <vt:lpstr>Be Safe!</vt:lpstr>
      <vt:lpstr>PowerPoint Presentation</vt:lpstr>
      <vt:lpstr>The claw</vt:lpstr>
      <vt:lpstr>Grips</vt:lpstr>
      <vt:lpstr>Cutting and hand placement</vt:lpstr>
      <vt:lpstr>Hand placement</vt:lpstr>
      <vt:lpstr>Classic Cuts</vt:lpstr>
      <vt:lpstr>Classic Cuts</vt:lpstr>
      <vt:lpstr>Butterfly</vt:lpstr>
      <vt:lpstr>PowerPoint Presentation</vt:lpstr>
      <vt:lpstr>Chopping Parsley</vt:lpstr>
      <vt:lpstr>Chopping Garlic</vt:lpstr>
      <vt:lpstr>Basic cuts</vt:lpstr>
      <vt:lpstr>Paysanne</vt:lpstr>
      <vt:lpstr>Dicing and onion</vt:lpstr>
      <vt:lpstr>Dicing and onion</vt:lpstr>
      <vt:lpstr>Mincing</vt:lpstr>
      <vt:lpstr>Knife sharpening</vt:lpstr>
      <vt:lpstr>PowerPoint Presentation</vt:lpstr>
      <vt:lpstr>Pull Through</vt:lpstr>
      <vt:lpstr>Wet/Dry Stone</vt:lpstr>
      <vt:lpstr>Diamond Stone</vt:lpstr>
      <vt:lpstr>Types of Steels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Knife Skills Chef John Alunni</dc:title>
  <dc:creator>John Alunni</dc:creator>
  <cp:lastModifiedBy>John Alunni</cp:lastModifiedBy>
  <cp:revision>2</cp:revision>
  <dcterms:created xsi:type="dcterms:W3CDTF">2019-06-29T14:09:00Z</dcterms:created>
  <dcterms:modified xsi:type="dcterms:W3CDTF">2019-08-20T18:20:59Z</dcterms:modified>
</cp:coreProperties>
</file>